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82EF82-BCFF-4929-AA26-B0F1AF40E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8F3BD40-AA0D-4A60-8604-D9995B5CDA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3CC2AD-95CF-4356-B8DB-03D192D3A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CA60A2-8E6C-460F-A04F-A9365E52E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07851E-AD7A-4EE2-918C-46F3FEFFE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003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536B25-116A-47E7-8887-7BD2A698E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258A9E-F3D6-4BF8-B18D-ACBA0594F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C4A429-7487-4E40-B6D5-F69B49C1A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6A6121-2D60-406F-8BF8-6ADB4A891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CDBD83-D8B8-484A-9C19-74A714A28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31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C3577FD-C91B-45A7-A774-EFCB3E28AB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07BDE49-9B80-42A4-ABCF-A89EA4FD0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FE8CE1-D8C4-4B48-AF1D-56ACBD99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BFBD43-31DD-42B9-BD30-A3123EF8D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718FEC-33A0-4C75-9F7A-AB6142D99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0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B4870A-0089-46B0-B1F8-50674E292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4FC783-D0B8-4838-95D6-7AE25B080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2DDFC6-B309-4ED6-A8B7-0CE2238CC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73C736-CE5E-4320-921A-F7BAE3167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AA5207-2523-4E20-AED3-00AD6D1E9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52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352BA4-FF31-4306-89D6-8D401632D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B60892-A063-4626-8021-A71AD4BF2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1317FC-8D9D-43DB-9CCF-1F7D854CF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F165FD-213F-485E-A3FB-158E96719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E1B742-5D9C-4DFC-9EAE-814EA8016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255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EF46B-F644-4C49-9085-350E22C42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D09A38-0F0B-4D63-8FC0-29CA076F2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51FC657-DE93-4310-B2EE-A3FEE4824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1F110D-DEF2-444F-AE08-412B6CB66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75E22D-E402-4C8E-87EB-B020F0252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B236B6-FDF8-4D51-A217-41D2D1352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79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205BC3-3A97-4C2E-8D32-B20412E89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196F43-6E57-47EB-8F18-BE907E329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0C19AA-AC07-43C7-99CB-C24EB074A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B9C8AC-F779-465E-8583-F86DF99E13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3F817F5-770E-4422-9C06-D1D54F0E89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4DBBCF9-CB03-45C3-B504-A0F305935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DD12C0-E6CA-46AC-AFCB-19A20CC69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010F666-5B9C-4446-82EF-081AAD0E8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98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7CE344-35A8-495A-915C-09EDF765B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3CD7DFE-8CCB-4518-8CF7-BEB8DF6E9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B77C20-EC23-4338-8718-396E84C84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E8F568-F896-4FB5-BF96-A2C4FAE5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17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EFEAF46-7551-4427-AB3C-ACC3C8E62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8D777F-DAE6-4381-A2DF-CE969CD6D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E2104E8-F274-4242-B9B2-09DAA2078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9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F8FB90-4E44-4FDC-8145-89336AEC5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52715B-0933-482B-A0A4-5A05C6B4A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8AA674-1190-493A-A4D5-A3285BAD9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ED58D1-5613-4742-838F-4DFE5A80A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C1DEDC-48DE-43BD-8571-4806F504D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12201B-22A4-4444-9E31-9AEE6925A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00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D0C1E2-223F-4D62-95C1-E6D0C7F9C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E0DFBA6-2FFF-4798-AE3B-5E85CBD87D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C152E56-2B74-457C-A470-A06228029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700AB2-FC70-4883-93DA-C582290B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DAE624-4966-458F-A531-52765A853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E0C5A-6F11-41D8-BEE3-7EF2F6A4E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85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F12A5EE-64F9-4B82-909E-548FB35ED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559576-4D10-49DF-8A11-415D8A8D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1D5EFC-5573-43D8-B730-45FBF36990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A7D16D-1C68-4CEA-8D59-6D98282F1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D163D7-A798-463D-9624-C771A9A02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57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B3E695-1A1B-4062-A915-46899457E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6777" y="2704836"/>
            <a:ext cx="7838982" cy="4071763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・役員・顧問職：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なし</a:t>
            </a:r>
            <a:b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・株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				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なし</a:t>
            </a:r>
            <a:b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・特許権使用料など	：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なし				</a:t>
            </a:r>
            <a:b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・講演料など：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なし			</a:t>
            </a:r>
            <a:b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・原稿料など：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なし		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b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・企業、団体等からの研究費：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〇〇製薬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b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・奨学寄附金（奨励寄附金）：　　 　 〇〇製薬			</a:t>
            </a:r>
            <a:b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・その他報酬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なし		</a:t>
            </a:r>
            <a:b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・寄附講座に所属している：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あり（〇〇製薬）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b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・個人的利害関係が生じるような状態：なし</a:t>
            </a:r>
            <a:endParaRPr kumimoji="1" lang="ja-JP" altLang="en-US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23DB73-9197-4C71-B30C-9BDB7028D6F7}"/>
              </a:ext>
            </a:extLst>
          </p:cNvPr>
          <p:cNvSpPr txBox="1"/>
          <p:nvPr/>
        </p:nvSpPr>
        <p:spPr>
          <a:xfrm>
            <a:off x="0" y="125974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〇〇</a:t>
            </a:r>
            <a:r>
              <a:rPr lang="zh-CN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回日本循環器看護学会学術集会</a:t>
            </a:r>
            <a:endParaRPr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650D7-8D01-4961-ADD8-D138E6029C7A}"/>
              </a:ext>
            </a:extLst>
          </p:cNvPr>
          <p:cNvSpPr txBox="1"/>
          <p:nvPr/>
        </p:nvSpPr>
        <p:spPr>
          <a:xfrm>
            <a:off x="0" y="909415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9610F7-971B-4BA7-8E96-53528BA041C7}"/>
              </a:ext>
            </a:extLst>
          </p:cNvPr>
          <p:cNvSpPr/>
          <p:nvPr/>
        </p:nvSpPr>
        <p:spPr>
          <a:xfrm>
            <a:off x="612476" y="724573"/>
            <a:ext cx="10575985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D38E7E5-2F85-4267-9207-F46158E09F7E}"/>
              </a:ext>
            </a:extLst>
          </p:cNvPr>
          <p:cNvSpPr/>
          <p:nvPr/>
        </p:nvSpPr>
        <p:spPr>
          <a:xfrm>
            <a:off x="1015042" y="816994"/>
            <a:ext cx="10575985" cy="45719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54943C-7B13-4381-AB81-8A87B491C3CC}"/>
              </a:ext>
            </a:extLst>
          </p:cNvPr>
          <p:cNvSpPr txBox="1"/>
          <p:nvPr/>
        </p:nvSpPr>
        <p:spPr>
          <a:xfrm>
            <a:off x="0" y="1482188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zh-TW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発表者名（全員）：●● ●●、●● ●●、●● ●●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A13E753-64C8-48D1-BA2D-3132CA53AEAE}"/>
              </a:ext>
            </a:extLst>
          </p:cNvPr>
          <p:cNvSpPr txBox="1"/>
          <p:nvPr/>
        </p:nvSpPr>
        <p:spPr>
          <a:xfrm>
            <a:off x="1" y="2213044"/>
            <a:ext cx="121919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演題発表に関連し、開示すべき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関係にある企業などとして、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4B00927-CE04-44D2-B792-4D7F032B0D9C}"/>
              </a:ext>
            </a:extLst>
          </p:cNvPr>
          <p:cNvSpPr txBox="1"/>
          <p:nvPr/>
        </p:nvSpPr>
        <p:spPr>
          <a:xfrm>
            <a:off x="8416509" y="4058704"/>
            <a:ext cx="3694980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FF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開示すべき内容がある項目のみ記載</a:t>
            </a:r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78CA15FD-F6FD-42E3-B0D6-CF2B5B8E8FB0}"/>
              </a:ext>
            </a:extLst>
          </p:cNvPr>
          <p:cNvSpPr/>
          <p:nvPr/>
        </p:nvSpPr>
        <p:spPr>
          <a:xfrm flipH="1">
            <a:off x="7829913" y="4026449"/>
            <a:ext cx="508958" cy="433841"/>
          </a:xfrm>
          <a:prstGeom prst="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3B1DCDE-1ED1-A928-31DF-6D2CF0441DE4}"/>
              </a:ext>
            </a:extLst>
          </p:cNvPr>
          <p:cNvSpPr txBox="1"/>
          <p:nvPr/>
        </p:nvSpPr>
        <p:spPr>
          <a:xfrm>
            <a:off x="11130804" y="28865"/>
            <a:ext cx="920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dirty="0"/>
              <a:t>様式</a:t>
            </a:r>
            <a:r>
              <a:rPr kumimoji="1" lang="en-US" altLang="ja-JP" sz="1400" dirty="0"/>
              <a:t>15-3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55508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188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MS UI Gothic</vt:lpstr>
      <vt:lpstr>游ゴシック</vt:lpstr>
      <vt:lpstr>游ゴシック Light</vt:lpstr>
      <vt:lpstr>Arial</vt:lpstr>
      <vt:lpstr>Office テーマ</vt:lpstr>
      <vt:lpstr>・役員・顧問職：   なし ・株：    なし ・特許権使用料など ：  なし     ・講演料など：   なし    ・原稿料など：   なし     ・企業、団体等からの研究費： 〇〇製薬   ・奨学寄附金（奨励寄附金）：　　 　 〇〇製薬    ・その他報酬：   なし   ・寄附講座に所属している：  あり（〇〇製薬）   ・個人的利害関係が生じるような状態：なし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・役員・顧問職：   なし ・株：    なし ・特許権使用料など ：  なし     ・講演料など：   なし    ・原稿料など：   なし     ・企業、団体等からの研究費： 〇〇製薬   ・奨学寄附金（奨励寄附金）：　　 　 〇〇製薬    ・その他報酬：   なし   ・寄附講座に所属している：  あり（〇〇製薬）   ・個人的利害関係が生じるような状態：なし</dc:title>
  <dc:creator>K_ Watanabe</dc:creator>
  <cp:lastModifiedBy>宇都宮　明美</cp:lastModifiedBy>
  <cp:revision>5</cp:revision>
  <dcterms:created xsi:type="dcterms:W3CDTF">2022-03-09T06:36:18Z</dcterms:created>
  <dcterms:modified xsi:type="dcterms:W3CDTF">2023-04-10T10:45:33Z</dcterms:modified>
</cp:coreProperties>
</file>